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7" r:id="rId2"/>
    <p:sldId id="258" r:id="rId3"/>
    <p:sldId id="256" r:id="rId4"/>
    <p:sldId id="27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-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eg>
</file>

<file path=ppt/media/image4.jpg>
</file>

<file path=ppt/media/image5.png>
</file>

<file path=ppt/media/image6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37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0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127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902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47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362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894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70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468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788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87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558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07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67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NDER (1)">
            <a:hlinkClick r:id="" action="ppaction://media"/>
            <a:extLst>
              <a:ext uri="{FF2B5EF4-FFF2-40B4-BE49-F238E27FC236}">
                <a16:creationId xmlns:a16="http://schemas.microsoft.com/office/drawing/2014/main" id="{91BEF8E8-E5B9-40D2-A711-EC1A75E476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297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1A456E-9668-4957-B04A-8BBC5C863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48" y="0"/>
            <a:ext cx="11504104" cy="56359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8C00060-CC9A-4DC8-9C68-A73CAD6A5779}"/>
              </a:ext>
            </a:extLst>
          </p:cNvPr>
          <p:cNvSpPr/>
          <p:nvPr/>
        </p:nvSpPr>
        <p:spPr>
          <a:xfrm>
            <a:off x="244679" y="5698146"/>
            <a:ext cx="11702642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Whitney"/>
              </a:rPr>
              <a:t>The real voyage of discovery consists not in seeking new landscapes, but in having new eyes.</a:t>
            </a:r>
            <a:endParaRPr lang="en-US" sz="3200" b="0" cap="none" spc="0" dirty="0">
              <a:ln w="0"/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70843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9C62FDDC-98E7-44AB-AD3F-33E8DF229A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C06C8C-EDBD-42B5-A128-B5E6CD23B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9105" y="3774327"/>
            <a:ext cx="2130358" cy="885217"/>
          </a:xfrm>
        </p:spPr>
        <p:txBody>
          <a:bodyPr anchor="b">
            <a:normAutofit/>
          </a:bodyPr>
          <a:lstStyle/>
          <a:p>
            <a:r>
              <a:rPr lang="en-IN" sz="4400" dirty="0"/>
              <a:t>Q &amp; 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70CB43-832A-4388-9E33-3CCE71789B3B}"/>
              </a:ext>
            </a:extLst>
          </p:cNvPr>
          <p:cNvSpPr/>
          <p:nvPr/>
        </p:nvSpPr>
        <p:spPr>
          <a:xfrm>
            <a:off x="5749105" y="4655669"/>
            <a:ext cx="353814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You can find us at:-</a:t>
            </a:r>
            <a:endParaRPr lang="en-US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CBF82F-BF1B-4284-9533-00245C5ACB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404" y="5320478"/>
            <a:ext cx="236552" cy="24175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1FA417E-99A1-4A39-A75F-4A2EC5831E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317" y="5847480"/>
            <a:ext cx="236552" cy="24175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DB0D1D5-0805-458F-BA37-FC9196D344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317" y="6336237"/>
            <a:ext cx="236552" cy="24175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84D0DCF-0644-4A7C-B187-ADAE521F06E7}"/>
              </a:ext>
            </a:extLst>
          </p:cNvPr>
          <p:cNvSpPr/>
          <p:nvPr/>
        </p:nvSpPr>
        <p:spPr>
          <a:xfrm>
            <a:off x="6094476" y="5166762"/>
            <a:ext cx="144860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 fontAlgn="base"/>
            <a:r>
              <a:rPr lang="en-IN" sz="24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-apple-system"/>
              </a:rPr>
              <a:t>amit_rage</a:t>
            </a:r>
            <a:endParaRPr lang="en-IN" sz="2400" b="0" i="0" dirty="0">
              <a:solidFill>
                <a:schemeClr val="tx1">
                  <a:lumMod val="85000"/>
                </a:schemeClr>
              </a:solidFill>
              <a:effectLst/>
              <a:latin typeface="-apple-system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4DB1000-98C1-4A00-BBA9-4F7464924251}"/>
              </a:ext>
            </a:extLst>
          </p:cNvPr>
          <p:cNvSpPr/>
          <p:nvPr/>
        </p:nvSpPr>
        <p:spPr>
          <a:xfrm>
            <a:off x="6091428" y="5686107"/>
            <a:ext cx="206922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-apple-system"/>
              </a:rPr>
              <a:t>k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-apple-system"/>
              </a:rPr>
              <a:t>ushagra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.1429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5ABF42F-F846-43CA-97BB-ECE0BDA588C5}"/>
              </a:ext>
            </a:extLst>
          </p:cNvPr>
          <p:cNvSpPr/>
          <p:nvPr/>
        </p:nvSpPr>
        <p:spPr>
          <a:xfrm>
            <a:off x="6091428" y="6198703"/>
            <a:ext cx="204248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-apple-system"/>
              </a:rPr>
              <a:t>a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-apple-system"/>
              </a:rPr>
              <a:t>bhijeet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_9871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9C7FA5F-6781-4CD8-B680-CABEBFB01B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8323" y="5320478"/>
            <a:ext cx="254601" cy="23133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16050C2-32D6-4D62-AD57-ABDD0A174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8321" y="5787106"/>
            <a:ext cx="254601" cy="23133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8D55005-9DA3-4DC4-8D1F-A947D402ED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8322" y="6305230"/>
            <a:ext cx="254601" cy="231338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5AAC5274-0EE9-4942-B5D7-6EA42DD89446}"/>
              </a:ext>
            </a:extLst>
          </p:cNvPr>
          <p:cNvSpPr/>
          <p:nvPr/>
        </p:nvSpPr>
        <p:spPr>
          <a:xfrm>
            <a:off x="8991137" y="5166761"/>
            <a:ext cx="196912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b="0" i="0" dirty="0">
                <a:effectLst/>
                <a:latin typeface="-apple-system"/>
              </a:rPr>
              <a:t>Amit Saraswat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9567460-BAD2-487A-BE51-9E8266F2046B}"/>
              </a:ext>
            </a:extLst>
          </p:cNvPr>
          <p:cNvSpPr/>
          <p:nvPr/>
        </p:nvSpPr>
        <p:spPr>
          <a:xfrm>
            <a:off x="8995832" y="5628426"/>
            <a:ext cx="214193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b="0" i="0" dirty="0" err="1">
                <a:effectLst/>
                <a:latin typeface="-apple-system"/>
              </a:rPr>
              <a:t>Kushagra</a:t>
            </a:r>
            <a:r>
              <a:rPr lang="en-IN" sz="2400" b="0" i="0" dirty="0">
                <a:effectLst/>
                <a:latin typeface="-apple-system"/>
              </a:rPr>
              <a:t> Mittal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A4628D8-BA52-4CCA-B87A-6065D26242D6}"/>
              </a:ext>
            </a:extLst>
          </p:cNvPr>
          <p:cNvSpPr/>
          <p:nvPr/>
        </p:nvSpPr>
        <p:spPr>
          <a:xfrm>
            <a:off x="8996753" y="6139518"/>
            <a:ext cx="187577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b="0" i="0" dirty="0">
                <a:effectLst/>
                <a:latin typeface="-apple-system"/>
              </a:rPr>
              <a:t>Abhijeet Negi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4782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024454-AD16-480C-99CC-A5B29DFD803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3281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C9F1F08-0FBA-44E0-97D7-DD108B54F0E0}"/>
              </a:ext>
            </a:extLst>
          </p:cNvPr>
          <p:cNvSpPr/>
          <p:nvPr/>
        </p:nvSpPr>
        <p:spPr>
          <a:xfrm>
            <a:off x="1172056" y="5534561"/>
            <a:ext cx="944521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US" sz="40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 great presentation gives smart</a:t>
            </a:r>
          </a:p>
          <a:p>
            <a:pPr algn="ctr"/>
            <a:r>
              <a:rPr lang="en-US" sz="40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ideas an advantage</a:t>
            </a:r>
            <a:r>
              <a:rPr lang="en-US" sz="4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." - Nancy Duarte. "</a:t>
            </a:r>
            <a:endParaRPr lang="en-US" sz="40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8664741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58</Words>
  <Application>Microsoft Office PowerPoint</Application>
  <PresentationFormat>Widescreen</PresentationFormat>
  <Paragraphs>11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-apple-system</vt:lpstr>
      <vt:lpstr>Arial</vt:lpstr>
      <vt:lpstr>Arial</vt:lpstr>
      <vt:lpstr>Century Gothic</vt:lpstr>
      <vt:lpstr>Whitney</vt:lpstr>
      <vt:lpstr>BrushVTI</vt:lpstr>
      <vt:lpstr>PowerPoint Presentation</vt:lpstr>
      <vt:lpstr>PowerPoint Presentation</vt:lpstr>
      <vt:lpstr>Q &amp; 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 &amp; A</dc:title>
  <dc:creator>Amit Saraswat</dc:creator>
  <cp:lastModifiedBy>Amit Saraswat</cp:lastModifiedBy>
  <cp:revision>6</cp:revision>
  <dcterms:created xsi:type="dcterms:W3CDTF">2020-12-16T04:50:01Z</dcterms:created>
  <dcterms:modified xsi:type="dcterms:W3CDTF">2020-12-16T08:05:49Z</dcterms:modified>
</cp:coreProperties>
</file>

<file path=docProps/thumbnail.jpeg>
</file>